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425" r:id="rId2"/>
    <p:sldId id="426" r:id="rId3"/>
    <p:sldId id="420" r:id="rId4"/>
    <p:sldId id="430" r:id="rId5"/>
    <p:sldId id="429" r:id="rId6"/>
    <p:sldId id="427" r:id="rId7"/>
    <p:sldId id="431" r:id="rId8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 showScrollbar="0"/>
    <p:sldAll/>
    <p:penClr>
      <a:schemeClr val="tx1"/>
    </p:penClr>
  </p:showPr>
  <p:clrMru>
    <a:srgbClr val="0070C0"/>
    <a:srgbClr val="005EB5"/>
    <a:srgbClr val="003300"/>
    <a:srgbClr val="339966"/>
    <a:srgbClr val="99CCFF"/>
    <a:srgbClr val="CCECFF"/>
    <a:srgbClr val="C54F8A"/>
    <a:srgbClr val="DF8C13"/>
    <a:srgbClr val="FFFFCC"/>
    <a:srgbClr val="FD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>
        <p:scale>
          <a:sx n="100" d="100"/>
          <a:sy n="100" d="100"/>
        </p:scale>
        <p:origin x="-258" y="-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68825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/>
            </a:lvl1pPr>
          </a:lstStyle>
          <a:p>
            <a:fld id="{0CF224F1-EC9F-4F39-888F-B3B49027798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1888" y="677863"/>
            <a:ext cx="4591050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F224F1-EC9F-4F39-888F-B3B4902779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2CAA1-754D-4B50-B6BB-6621F9E666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341CE-CF43-46D6-B58C-154EF41208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5BDDB-86BF-46F1-8687-CE9295A37C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8A6CD-471B-4B7E-838B-ABF94C7823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A07975-F519-4B27-A0C3-0F4ABCB1DC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310822-61F0-4B04-BD75-C10AF8EED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2066D4-1670-4EF9-8052-03CA205D41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3F3E5A-905F-40CB-BF3A-9F781549D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FCC86E-2779-4331-A124-4726E76427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58810-0D21-48FC-8CA4-2F68605D14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B762ED-FFF1-43A2-B420-A739DF6652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/>
            </a:lvl1pPr>
          </a:lstStyle>
          <a:p>
            <a:fld id="{38465B4B-9441-48C2-8382-C1F386E437D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4498"/>
            <a:ext cx="8226425" cy="4388821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ДИДАКТИЧЕСКИЕ ИЗДАНИЯ ДЛЯ ИНТЕРАКТИВНОЙ ДОСКИ.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СЕРИЯ «ИНТЕРАКТИВНЫЕ ЗАНЯТИЯ» 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9710" y="172479"/>
            <a:ext cx="8450262" cy="792000"/>
          </a:xfrm>
          <a:prstGeom prst="round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Серия программ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«Интерактивные занятия в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ДОУ»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544173" y="1037230"/>
            <a:ext cx="6285089" cy="3053677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kern="1200" dirty="0" smtClean="0">
                <a:solidFill>
                  <a:srgbClr val="0070C0"/>
                </a:solidFill>
              </a:rPr>
              <a:t>Особенности продуктов серии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Являются высокотехнологичными многокомпонентными комплексами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Способствуют реализации задач различных образовательных </a:t>
            </a:r>
            <a:r>
              <a:rPr lang="ru-RU" sz="1800" dirty="0" smtClean="0">
                <a:solidFill>
                  <a:schemeClr val="tx1"/>
                </a:solidFill>
              </a:rPr>
              <a:t>и предметных областей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buNone/>
            </a:pPr>
            <a:r>
              <a:rPr lang="ru-RU" sz="1800" dirty="0" smtClean="0"/>
              <a:t>Сочетают </a:t>
            </a:r>
            <a:r>
              <a:rPr lang="ru-RU" sz="1800" dirty="0" smtClean="0"/>
              <a:t>инновационных и традиционных дидактических средств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800" dirty="0" smtClean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5897" y="4462806"/>
            <a:ext cx="8656091" cy="1107996"/>
          </a:xfrm>
          <a:prstGeom prst="rect">
            <a:avLst/>
          </a:prstGeom>
          <a:solidFill>
            <a:schemeClr val="bg1">
              <a:alpha val="4196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0070C0"/>
                </a:solidFill>
              </a:rPr>
              <a:t>Продукты созданы в сотрудничестве с творческой группой </a:t>
            </a:r>
            <a:r>
              <a:rPr lang="ru-RU" sz="2200" dirty="0" smtClean="0">
                <a:solidFill>
                  <a:srgbClr val="0070C0"/>
                </a:solidFill>
              </a:rPr>
              <a:t>МГПУ </a:t>
            </a:r>
            <a:r>
              <a:rPr lang="ru-RU" sz="2200" b="1" dirty="0" smtClean="0">
                <a:solidFill>
                  <a:srgbClr val="0070C0"/>
                </a:solidFill>
              </a:rPr>
              <a:t>«Информационно-коммуникационные и социальные технологии в образовании»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20489" name="AutoShape 56"/>
          <p:cNvSpPr>
            <a:spLocks noChangeArrowheads="1"/>
          </p:cNvSpPr>
          <p:nvPr/>
        </p:nvSpPr>
        <p:spPr bwMode="auto">
          <a:xfrm>
            <a:off x="268091" y="4262256"/>
            <a:ext cx="8440738" cy="365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nakimova\Рабочий стол\акимова\Интерактивные занятия в ДОУ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02" y="1424389"/>
            <a:ext cx="1985465" cy="22674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41193"/>
            <a:ext cx="8226425" cy="43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5EB5"/>
                </a:solidFill>
              </a:rPr>
              <a:t>СОДЕРЖАНИЕ</a:t>
            </a:r>
            <a:endParaRPr lang="en-US" sz="2400" b="1" dirty="0" smtClean="0">
              <a:solidFill>
                <a:srgbClr val="005EB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1" y="1091822"/>
            <a:ext cx="4629150" cy="50327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0070C0"/>
                </a:solidFill>
              </a:rPr>
              <a:t>мультимедийный</a:t>
            </a:r>
            <a:r>
              <a:rPr lang="ru-RU" sz="2000" dirty="0" smtClean="0">
                <a:solidFill>
                  <a:srgbClr val="0070C0"/>
                </a:solidFill>
              </a:rPr>
              <a:t> ресурс      </a:t>
            </a:r>
            <a:r>
              <a:rPr lang="ru-RU" sz="2000" dirty="0" smtClean="0">
                <a:solidFill>
                  <a:schemeClr val="tx1"/>
                </a:solidFill>
              </a:rPr>
              <a:t>        по определенной теме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подробный </a:t>
            </a:r>
            <a:r>
              <a:rPr lang="ru-RU" sz="2000" dirty="0" smtClean="0">
                <a:solidFill>
                  <a:srgbClr val="0070C0"/>
                </a:solidFill>
              </a:rPr>
              <a:t>сценарий занятия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видеозапись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апробационного</a:t>
            </a:r>
            <a:r>
              <a:rPr lang="ru-RU" sz="2000" dirty="0" smtClean="0">
                <a:solidFill>
                  <a:schemeClr val="tx1"/>
                </a:solidFill>
              </a:rPr>
              <a:t> занятия в детском саду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элементы предметной среды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методические </a:t>
            </a:r>
            <a:r>
              <a:rPr lang="ru-RU" sz="2000" dirty="0" smtClean="0">
                <a:solidFill>
                  <a:srgbClr val="0070C0"/>
                </a:solidFill>
              </a:rPr>
              <a:t>рекомендации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руководство</a:t>
            </a:r>
            <a:r>
              <a:rPr lang="ru-RU" sz="2000" dirty="0" smtClean="0">
                <a:solidFill>
                  <a:schemeClr val="tx1"/>
                </a:solidFill>
              </a:rPr>
              <a:t> пользователя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49" y="1357315"/>
            <a:ext cx="130759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lightbox-image" descr="guidelines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523" y="3719515"/>
            <a:ext cx="137924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26" y="2713767"/>
            <a:ext cx="1986768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13" y="985829"/>
            <a:ext cx="2014562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5" name="Picture 8" descr="\\Pm-server2\common\Жгун\Зачем божьей коровке черные точки\раздаточный материал к продукту\Копия 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39145" y="4201291"/>
            <a:ext cx="1119523" cy="169860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82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5EB5"/>
                </a:solidFill>
                <a:latin typeface="+mn-lt"/>
              </a:rPr>
              <a:t>ОРГАНИЗАЦИЯ РАЗЛИЧНЫХ ВИДОВ</a:t>
            </a:r>
            <a:br>
              <a:rPr lang="ru-RU" sz="2400" b="1" dirty="0" smtClean="0">
                <a:solidFill>
                  <a:srgbClr val="005EB5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5EB5"/>
                </a:solidFill>
                <a:latin typeface="+mn-lt"/>
              </a:rPr>
              <a:t>ДЕТСКОЙ ДЕЯТЕЛЬНОСТИ</a:t>
            </a:r>
            <a:endParaRPr lang="ru-RU" sz="2400" b="1" dirty="0">
              <a:solidFill>
                <a:srgbClr val="005EB5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6425" cy="5057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Рассматривание иллюстраций и беседа с </a:t>
            </a:r>
            <a:r>
              <a:rPr lang="ru-RU" sz="2000" dirty="0" smtClean="0">
                <a:solidFill>
                  <a:schemeClr val="tx1"/>
                </a:solidFill>
              </a:rPr>
              <a:t>педагогом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Составление описательных рассказов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Отгадывание загадок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Выполнение заданий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Дидактические </a:t>
            </a:r>
            <a:r>
              <a:rPr lang="ru-RU" sz="2000" dirty="0" smtClean="0">
                <a:solidFill>
                  <a:schemeClr val="tx1"/>
                </a:solidFill>
              </a:rPr>
              <a:t>игры и упражнения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Выполнение творческих заданий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Подвижные игры и музыкально-ритмические движения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nakimova\Рабочий стол\акимова\Интерактивные занятия в ДОУ\СЛАЙД 3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722" y="4011517"/>
            <a:ext cx="1872516" cy="1440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77" y="4039742"/>
            <a:ext cx="203357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38600"/>
            <a:ext cx="198121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690" y="4024320"/>
            <a:ext cx="184783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23838"/>
            <a:ext cx="8226425" cy="43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ПЕРВЫЕ ИЗДАНИЯ СЕРИИ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6425" cy="5267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«Прогулка в зимнем парке»</a:t>
            </a:r>
            <a:r>
              <a:rPr lang="ru-RU" sz="2000" dirty="0" smtClean="0"/>
              <a:t> – образовательная и коррекционно-развивающая деятельность по теме «Зимующие птицы»               в старшей группе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«О спорт, ты – мир!» </a:t>
            </a:r>
            <a:r>
              <a:rPr lang="ru-RU" sz="2000" dirty="0" smtClean="0">
                <a:solidFill>
                  <a:schemeClr val="tx1"/>
                </a:solidFill>
              </a:rPr>
              <a:t>- занятие по ознакомлению с олимпийским движением в подготовительной группе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«Зачем божьей коровке чёрные точки?» </a:t>
            </a:r>
            <a:r>
              <a:rPr lang="ru-RU" sz="2000" dirty="0" smtClean="0">
                <a:solidFill>
                  <a:schemeClr val="tx1"/>
                </a:solidFill>
              </a:rPr>
              <a:t>- интерактивное занятие по экологии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в младшей группе  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Серия Интерактивные занятия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58" y="3925635"/>
            <a:ext cx="3714767" cy="21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8150" y="1133475"/>
            <a:ext cx="8226425" cy="4267200"/>
          </a:xfrm>
        </p:spPr>
        <p:txBody>
          <a:bodyPr/>
          <a:lstStyle/>
          <a:p>
            <a:pPr>
              <a:buNone/>
            </a:pPr>
            <a:r>
              <a:rPr lang="ru-RU" sz="2000" b="1" kern="1200" dirty="0" smtClean="0">
                <a:solidFill>
                  <a:srgbClr val="0070C0"/>
                </a:solidFill>
              </a:rPr>
              <a:t>Особенности продуктов серии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Способствуют решению задач духовно-нравственного развития, патриотического воспитания, становления гражданской идентичности обучающихся</a:t>
            </a:r>
          </a:p>
          <a:p>
            <a:r>
              <a:rPr lang="ru-RU" sz="2000" dirty="0" smtClean="0"/>
              <a:t>Разработаны для ознакомления </a:t>
            </a:r>
            <a:r>
              <a:rPr lang="ru-RU" sz="2000" dirty="0" smtClean="0"/>
              <a:t>дошкольников и младших школьников с государственными деятелями, представителями науки и культуры, оставившими яркий след в отечественной </a:t>
            </a:r>
            <a:r>
              <a:rPr lang="ru-RU" sz="2000" dirty="0" smtClean="0"/>
              <a:t>истории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8788" y="149831"/>
            <a:ext cx="8226425" cy="815544"/>
          </a:xfrm>
          <a:prstGeom prst="round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Серия программ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«Интерактивные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занятия. Великие имена России»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35" y="3922017"/>
            <a:ext cx="2177483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85" y="3947983"/>
            <a:ext cx="2170929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003" y="3931500"/>
            <a:ext cx="2155471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43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ПЕРВЫЕ ИЗДАНИЯ СЕРИИ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6425" cy="5438775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«Пушкин А.С.» </a:t>
            </a:r>
            <a:r>
              <a:rPr lang="ru-RU" sz="2000" dirty="0" smtClean="0">
                <a:solidFill>
                  <a:schemeClr val="tx1"/>
                </a:solidFill>
              </a:rPr>
              <a:t> - ознакомление с биографией и творчеством великого русского поэта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«Пётр </a:t>
            </a:r>
            <a:r>
              <a:rPr lang="en-US" sz="2000" dirty="0" smtClean="0">
                <a:solidFill>
                  <a:srgbClr val="0070C0"/>
                </a:solidFill>
              </a:rPr>
              <a:t>I</a:t>
            </a:r>
            <a:r>
              <a:rPr lang="ru-RU" sz="2000" dirty="0" smtClean="0">
                <a:solidFill>
                  <a:srgbClr val="0070C0"/>
                </a:solidFill>
              </a:rPr>
              <a:t>. Русский флот» </a:t>
            </a:r>
            <a:r>
              <a:rPr lang="ru-RU" sz="2000" dirty="0" smtClean="0">
                <a:solidFill>
                  <a:schemeClr val="tx1"/>
                </a:solidFill>
              </a:rPr>
              <a:t>- знакомство с историей создания русского флота и его основателем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«Маршал Жуков»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изучение важнейших событий в истории России, подвига народа в Великой Отечественной войне, биографии  Г.К. Жукова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«Гагарин  Ю.А.» </a:t>
            </a:r>
            <a:r>
              <a:rPr lang="ru-RU" sz="2000" dirty="0" smtClean="0">
                <a:solidFill>
                  <a:schemeClr val="tx1"/>
                </a:solidFill>
              </a:rPr>
              <a:t>- ознакомление с биографией первого космонавта, изучение планет </a:t>
            </a:r>
            <a:r>
              <a:rPr lang="ru-RU" sz="2000" smtClean="0">
                <a:solidFill>
                  <a:schemeClr val="tx1"/>
                </a:solidFill>
              </a:rPr>
              <a:t>Солнечной системы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906555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7" y="3901269"/>
            <a:ext cx="183214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3895725"/>
            <a:ext cx="1857375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5114" y="3891420"/>
            <a:ext cx="185261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74001"/>
              </a:schemeClr>
            </a:gs>
            <a:gs pos="100000">
              <a:srgbClr val="33CCFF">
                <a:alpha val="45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74001"/>
              </a:schemeClr>
            </a:gs>
            <a:gs pos="100000">
              <a:srgbClr val="33CCFF">
                <a:alpha val="45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8832</TotalTime>
  <Words>281</Words>
  <Application>Microsoft Office PowerPoint</Application>
  <PresentationFormat>Экран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ДИДАКТИЧЕСКИЕ ИЗДАНИЯ ДЛЯ ИНТЕРАКТИВНОЙ ДОСКИ. СЕРИЯ «ИНТЕРАКТИВНЫЕ ЗАНЯТИЯ»  </vt:lpstr>
      <vt:lpstr>Слайд 2</vt:lpstr>
      <vt:lpstr>СОДЕРЖАНИЕ</vt:lpstr>
      <vt:lpstr>ОРГАНИЗАЦИЯ РАЗЛИЧНЫХ ВИДОВ ДЕТСКОЙ ДЕЯТЕЛЬНОСТИ</vt:lpstr>
      <vt:lpstr>ПЕРВЫЕ ИЗДАНИЯ СЕРИИ</vt:lpstr>
      <vt:lpstr>Серия программ  «Интерактивные занятия. Великие имена России»</vt:lpstr>
      <vt:lpstr>ПЕРВЫЕ ИЗДАНИЯ СЕРИИ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lexa</dc:creator>
  <cp:lastModifiedBy>nakimova</cp:lastModifiedBy>
  <cp:revision>736</cp:revision>
  <dcterms:modified xsi:type="dcterms:W3CDTF">2015-04-14T09:55:31Z</dcterms:modified>
</cp:coreProperties>
</file>